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6" r:id="rId3"/>
    <p:sldId id="265" r:id="rId4"/>
    <p:sldId id="264" r:id="rId5"/>
    <p:sldId id="263" r:id="rId6"/>
    <p:sldId id="262" r:id="rId7"/>
    <p:sldId id="261" r:id="rId8"/>
    <p:sldId id="260" r:id="rId9"/>
    <p:sldId id="259" r:id="rId10"/>
    <p:sldId id="25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4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FB865-5D0E-4C29-9911-A280AB323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86C717-93D5-4C20-B993-1949E9444B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C46C14-71FF-46A7-8409-D4338698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BB1B4B-6419-460A-B52E-9D2D19EC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352E95-96F2-4D2C-A181-B33AB9E0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770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D6F9C-AB0B-4648-AA2C-2021FA1BD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66BE36-FE49-4A4D-BEAB-C5B3D20F9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2B6E3A-C56F-49E6-9829-486290CB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0FC7A5-8BD0-4B7F-B53C-8107371C1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C0F142-9F8D-4380-9FED-8203DE23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083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FC292F-5E7C-4F96-820B-D0E224F3CB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2E42B6-65A7-426B-8AA4-954E7215C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D0576B-BEB3-473F-8F1F-CED24750F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8EEC68-B027-4A72-9E8B-3BDCF4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54A7B2-01D0-48FF-9BD0-6411178F7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612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AA4D9-7B03-499D-870B-D5580815C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8BFCE3-7E0C-4979-AD01-2B8F953D0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CAF287-B921-4844-9499-6B1E7FCFA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A05471-BF15-4EF9-96A2-682061147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8FA153-E1BF-47A5-B8F2-7669180E3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291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543554-611D-43C9-95D8-A2BB26CE1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6EFAF0-8938-4E5D-975A-B720D2D90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4D98A0-5C43-4C40-97AA-4998192F0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90D12-AEE9-4132-8AF1-FDEBCBAD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45F0C8-A2CD-4964-B4A7-080964221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9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7556A-ED2D-4DB9-8265-253A82980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B4B64B-584F-4BA6-9D8A-22C61CF39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7738DE-B79F-4053-A931-0845C18A9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3EF888-2156-4A4D-B8BA-E24EEE63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9C72F6-4750-4CA8-9B01-7C899D7EE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E7FA4A-11C3-4D18-AE97-E74623B6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58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CD780-074C-4000-8FC6-5A8B52EB7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4DB57E-0572-4086-947D-7353C43F8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81B30B-23E8-4050-8291-6DEF8A640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221CB6-7949-4CC9-8014-8CB0DE283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95D8786-3C65-434B-BEC7-EEC8932AE1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DD594B-6B7A-46E5-8596-157A0458F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96FA18-4638-4296-8458-4A7217C14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14C8A9-CC5D-423C-8AF3-5A034CDE0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928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6EA10-ACAE-4884-BC3E-C3BFFCCB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C3041C-31B3-4561-B9EA-029A9AA71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41D258-6384-429E-AB7F-914F9459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325FF1-44BC-45E6-85F1-F06EEAC9D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112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1C7F2BE-6793-421D-8AF9-21A508DC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CBA0FD-D7C2-4E6A-801E-9221DBFD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F1ECD7-B892-4F87-AB77-757B64AE5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451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03B889-E40F-4500-903A-DF561D67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1C784-B96F-4BC7-9650-29F5764A3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232771-C7FD-4DE1-B85A-82AF513BC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03AEAA-76E1-40A9-AB61-54D694A71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6A77AC-4E88-421F-BB7A-486B95640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32E2EF-6ED8-4B61-A550-2CD113C70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29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766BBB-6CD3-4A26-9AF7-C4A360B90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2078EB-07F7-426A-AB5B-0C1EA9D9CF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A13D31-505D-47DE-9AB2-A78C07203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54E72E-39B5-4A9F-882C-189B90E11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134393-DB22-445B-B638-6B7501814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27E66-3268-4FF9-BB8A-BBDF87F8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86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139C70E-04EB-40FA-BBA3-01AE64122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483C56-B9C1-46D5-8057-7DFF2EAB0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836831-4E58-4EE9-91F6-6F13F4DFE0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E2271-5414-4C0A-BFDB-E5D1BDD03776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835BD-C800-4F9F-8E63-946CA0779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7464AE-3788-497F-9FDD-411A65B7B0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58EC2-C4DD-4909-AE74-78C1A5DF93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0239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46EF1-1B3F-4934-A913-D839D6B1C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2294F0-D504-4AB2-979E-B9906D042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B62E38-F668-426C-8B07-01CBBD6E3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365124"/>
            <a:ext cx="10515600" cy="58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99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D8BCE-0167-4CB8-992B-47EE0335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F546F6-E523-48D4-977B-0FD9CF4CE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79B64D3-562A-4C05-9694-EAC9036A8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58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40E07A-AB18-41D6-9063-6C5E20E6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B589B-F4F7-4661-83B0-B415D7122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A6E9E3-C8BB-4449-8650-4EA4DD2EB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365124"/>
            <a:ext cx="10515600" cy="58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47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81C9C-D2DA-48C5-B38D-67D8BD7B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5A1320-EC6E-425F-8838-34E630EB6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5382B4-7A5E-4A6F-BFE4-A825BB2D5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6"/>
            <a:ext cx="10515600" cy="58118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AD0E7C-EFED-4B28-972E-6560CDA0D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365126"/>
            <a:ext cx="1049655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62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7BAB01-CFB4-4FC6-A3BF-185F2C2AC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305D46-1FFF-4056-BDEE-9FBC7B320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636161-A9E4-432A-AAA0-5A428F4C8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25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91313-CBDD-419D-9E5B-B98ADAB7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984B5-C1A8-40AC-81D2-38EC6F95C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52E3DC-9FF9-4B62-8204-8C7905230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93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1D926-04B0-4C88-8AD6-856813F7F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A8DD90-A179-4484-8044-2EE5F7CBC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6B7630-0363-455A-88B2-B4E6CCF01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687" y="3271837"/>
            <a:ext cx="428625" cy="314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D74C649-89D2-4F5E-A8A5-A42E6D88F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5125"/>
            <a:ext cx="10515600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62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B88E3-48B6-481F-96C2-11C87892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1DC03-9C45-4934-84D7-41C9B45F1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2AD048-F308-4B63-81BD-1BECF78E7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376238"/>
            <a:ext cx="10496550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13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BCEAA-F6E7-49C0-A976-2E877BD61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ADEA2D-573D-4D2F-9829-235DD83A8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B23F99-A8A5-4FAA-B2F4-F7E0CE078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6"/>
            <a:ext cx="10515600" cy="581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1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BD6DF-47A9-431F-BD4E-245B96F4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12D0B8-6B61-444F-8CF6-38C88C526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9978B38-68D0-40E2-B270-7A28E2DC0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" y="365125"/>
            <a:ext cx="10510838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74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와이드스크린</PresentationFormat>
  <Paragraphs>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사천고</dc:creator>
  <cp:lastModifiedBy>사천고</cp:lastModifiedBy>
  <cp:revision>4</cp:revision>
  <dcterms:created xsi:type="dcterms:W3CDTF">2024-04-17T05:36:42Z</dcterms:created>
  <dcterms:modified xsi:type="dcterms:W3CDTF">2024-04-17T06:03:17Z</dcterms:modified>
</cp:coreProperties>
</file>

<file path=docProps/thumbnail.jpeg>
</file>